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8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5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7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6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9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1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0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9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C3BC-0B23-40D1-9915-A90623DC3C45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8DCC1-27F7-434F-9B13-726D5294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9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Module A.2 Inside A PC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Karamvir Singh</a:t>
            </a:r>
          </a:p>
          <a:p>
            <a:r>
              <a:rPr lang="en-CA" dirty="0"/>
              <a:t>Thursday October 4,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29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1: Components Inside A Tower PC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3935" y="3446443"/>
            <a:ext cx="27365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Motherboard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4056"/>
            <a:ext cx="3867246" cy="257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 flipH="1">
            <a:off x="2713539" y="3603304"/>
            <a:ext cx="2283539" cy="1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107037" y="4670859"/>
            <a:ext cx="3016898" cy="1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1600" y="45026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Power Supply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855309" y="4385971"/>
            <a:ext cx="1268626" cy="1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81600" y="4201305"/>
            <a:ext cx="174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Hard Disk Drive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957450" y="2744469"/>
            <a:ext cx="1166485" cy="1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23935" y="2579420"/>
            <a:ext cx="283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Optical Disk Drive (e.g. DVD)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2191265" y="3031400"/>
            <a:ext cx="2805813" cy="9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23935" y="2919442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Cooling Fans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1647569" y="2948752"/>
            <a:ext cx="3253945" cy="17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1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1: Components Outside Of A Tower PC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22" y="2300288"/>
            <a:ext cx="5146343" cy="289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27374" y="2388975"/>
            <a:ext cx="1944129" cy="148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440196" y="2388976"/>
            <a:ext cx="2257166" cy="14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150077" y="2537254"/>
            <a:ext cx="4580238" cy="145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224216" y="2537254"/>
            <a:ext cx="4547288" cy="151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150078" y="2537254"/>
            <a:ext cx="4547284" cy="162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224217" y="2537254"/>
            <a:ext cx="4473145" cy="162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97362" y="2372497"/>
            <a:ext cx="21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USB Expansion Ports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2339547" y="2978795"/>
            <a:ext cx="4390768" cy="156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2652584" y="2978795"/>
            <a:ext cx="4077731" cy="156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825578" y="2978795"/>
            <a:ext cx="3904737" cy="156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30315" y="2787101"/>
            <a:ext cx="149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Monitor Ports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72000" y="2372498"/>
            <a:ext cx="2240692" cy="110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671046" y="2372497"/>
            <a:ext cx="2158120" cy="1107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281881" y="3480486"/>
            <a:ext cx="4530811" cy="83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339548" y="3480486"/>
            <a:ext cx="4473144" cy="83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83028" y="3480486"/>
            <a:ext cx="4629665" cy="91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281880" y="3480486"/>
            <a:ext cx="4547288" cy="91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339546" y="3480486"/>
            <a:ext cx="4473147" cy="91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87981" y="3273181"/>
            <a:ext cx="127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Audio Ports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2339546" y="3797643"/>
            <a:ext cx="4473146" cy="36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787981" y="364730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Ethernet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7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2041-AAF6-1C4D-B3D2-8318D6CE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2: Components Of A Motherboard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815CD-5757-2449-9B25-AD6B42778BD6}"/>
              </a:ext>
            </a:extLst>
          </p:cNvPr>
          <p:cNvSpPr txBox="1"/>
          <p:nvPr/>
        </p:nvSpPr>
        <p:spPr>
          <a:xfrm>
            <a:off x="8198971" y="349459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CPU (and fan)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F58AB1-FF08-6E43-8FEE-D21524E11925}"/>
              </a:ext>
            </a:extLst>
          </p:cNvPr>
          <p:cNvSpPr txBox="1"/>
          <p:nvPr/>
        </p:nvSpPr>
        <p:spPr>
          <a:xfrm>
            <a:off x="8198971" y="47979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RAM Memory</a:t>
            </a:r>
            <a:endParaRPr lang="en-US" dirty="0"/>
          </a:p>
        </p:txBody>
      </p:sp>
      <p:pic>
        <p:nvPicPr>
          <p:cNvPr id="45" name="Picture 45">
            <a:extLst>
              <a:ext uri="{FF2B5EF4-FFF2-40B4-BE49-F238E27FC236}">
                <a16:creationId xmlns:a16="http://schemas.microsoft.com/office/drawing/2014/main" id="{CBAAA334-F76A-2844-976E-1739C5376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82976" cy="488816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49BEC6-F83F-A641-9AE6-7607172C8867}"/>
              </a:ext>
            </a:extLst>
          </p:cNvPr>
          <p:cNvCxnSpPr>
            <a:cxnSpLocks/>
          </p:cNvCxnSpPr>
          <p:nvPr/>
        </p:nvCxnSpPr>
        <p:spPr>
          <a:xfrm flipH="1">
            <a:off x="5621618" y="3679265"/>
            <a:ext cx="257735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7F35F0-0DCE-AE43-B919-764C302EFD8B}"/>
              </a:ext>
            </a:extLst>
          </p:cNvPr>
          <p:cNvCxnSpPr>
            <a:cxnSpLocks/>
          </p:cNvCxnSpPr>
          <p:nvPr/>
        </p:nvCxnSpPr>
        <p:spPr>
          <a:xfrm flipH="1">
            <a:off x="6658536" y="5004829"/>
            <a:ext cx="154043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A2E79-CA53-CE4D-B073-E171EE2D69DC}"/>
              </a:ext>
            </a:extLst>
          </p:cNvPr>
          <p:cNvCxnSpPr>
            <a:cxnSpLocks/>
          </p:cNvCxnSpPr>
          <p:nvPr/>
        </p:nvCxnSpPr>
        <p:spPr>
          <a:xfrm flipH="1">
            <a:off x="6658536" y="5004829"/>
            <a:ext cx="1540435" cy="1624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5A52D75-347B-2B4A-95D0-7218D015C729}"/>
              </a:ext>
            </a:extLst>
          </p:cNvPr>
          <p:cNvCxnSpPr>
            <a:cxnSpLocks/>
          </p:cNvCxnSpPr>
          <p:nvPr/>
        </p:nvCxnSpPr>
        <p:spPr>
          <a:xfrm flipH="1">
            <a:off x="6658536" y="5024204"/>
            <a:ext cx="1540435" cy="4293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2DC36E1-903B-0043-8453-51DD8C024FCC}"/>
              </a:ext>
            </a:extLst>
          </p:cNvPr>
          <p:cNvCxnSpPr>
            <a:cxnSpLocks/>
          </p:cNvCxnSpPr>
          <p:nvPr/>
        </p:nvCxnSpPr>
        <p:spPr>
          <a:xfrm flipH="1">
            <a:off x="6910294" y="5004828"/>
            <a:ext cx="1288682" cy="66301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C75502-1DD0-7640-9A9B-0190F853B846}"/>
              </a:ext>
            </a:extLst>
          </p:cNvPr>
          <p:cNvCxnSpPr>
            <a:cxnSpLocks/>
          </p:cNvCxnSpPr>
          <p:nvPr/>
        </p:nvCxnSpPr>
        <p:spPr>
          <a:xfrm flipH="1" flipV="1">
            <a:off x="1475441" y="6125882"/>
            <a:ext cx="429560" cy="4529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5ACCBD-7C92-8C4B-99AA-C3F31B6B2D64}"/>
              </a:ext>
            </a:extLst>
          </p:cNvPr>
          <p:cNvCxnSpPr>
            <a:cxnSpLocks/>
          </p:cNvCxnSpPr>
          <p:nvPr/>
        </p:nvCxnSpPr>
        <p:spPr>
          <a:xfrm flipH="1" flipV="1">
            <a:off x="1690223" y="6125883"/>
            <a:ext cx="214778" cy="4529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505F92-0BA4-DE4E-AD56-570D059ACF2C}"/>
              </a:ext>
            </a:extLst>
          </p:cNvPr>
          <p:cNvCxnSpPr>
            <a:cxnSpLocks/>
          </p:cNvCxnSpPr>
          <p:nvPr/>
        </p:nvCxnSpPr>
        <p:spPr>
          <a:xfrm flipV="1">
            <a:off x="1905001" y="6125882"/>
            <a:ext cx="0" cy="4529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D4F67D-A3A4-5A40-8CCE-56BF9A5C481C}"/>
              </a:ext>
            </a:extLst>
          </p:cNvPr>
          <p:cNvCxnSpPr>
            <a:cxnSpLocks/>
          </p:cNvCxnSpPr>
          <p:nvPr/>
        </p:nvCxnSpPr>
        <p:spPr>
          <a:xfrm flipV="1">
            <a:off x="1905001" y="6125884"/>
            <a:ext cx="214778" cy="4529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0F7B1A-F2CC-DF40-A396-0B4BDB2A20DD}"/>
              </a:ext>
            </a:extLst>
          </p:cNvPr>
          <p:cNvSpPr txBox="1"/>
          <p:nvPr/>
        </p:nvSpPr>
        <p:spPr>
          <a:xfrm>
            <a:off x="1797612" y="6488668"/>
            <a:ext cx="310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Disk Drive Interface (SATA)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A6CFDC-D909-D748-B84F-F2F736905FA5}"/>
              </a:ext>
            </a:extLst>
          </p:cNvPr>
          <p:cNvCxnSpPr>
            <a:cxnSpLocks/>
          </p:cNvCxnSpPr>
          <p:nvPr/>
        </p:nvCxnSpPr>
        <p:spPr>
          <a:xfrm flipH="1">
            <a:off x="3492500" y="2569936"/>
            <a:ext cx="4229840" cy="132894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BBEE05-41A1-824C-A88A-4DCD76A55F99}"/>
              </a:ext>
            </a:extLst>
          </p:cNvPr>
          <p:cNvCxnSpPr>
            <a:cxnSpLocks/>
          </p:cNvCxnSpPr>
          <p:nvPr/>
        </p:nvCxnSpPr>
        <p:spPr>
          <a:xfrm flipH="1">
            <a:off x="2164230" y="2017059"/>
            <a:ext cx="5577913" cy="200316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96B2A73-99C7-6C46-8A04-73FD2513C563}"/>
              </a:ext>
            </a:extLst>
          </p:cNvPr>
          <p:cNvSpPr txBox="1"/>
          <p:nvPr/>
        </p:nvSpPr>
        <p:spPr>
          <a:xfrm>
            <a:off x="7742143" y="225126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GPU Graphics </a:t>
            </a:r>
            <a:r>
              <a:rPr lang="en-CA"/>
              <a:t>Processor (Graphics Card)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7BC7F-1F0E-E24A-A8E8-09550ACCE1D7}"/>
              </a:ext>
            </a:extLst>
          </p:cNvPr>
          <p:cNvSpPr txBox="1"/>
          <p:nvPr/>
        </p:nvSpPr>
        <p:spPr>
          <a:xfrm>
            <a:off x="7742143" y="15952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Sound Processor (Sound Card)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59CA97-B21A-0D47-94CB-3345272D5680}"/>
              </a:ext>
            </a:extLst>
          </p:cNvPr>
          <p:cNvCxnSpPr>
            <a:cxnSpLocks/>
          </p:cNvCxnSpPr>
          <p:nvPr/>
        </p:nvCxnSpPr>
        <p:spPr>
          <a:xfrm flipH="1" flipV="1">
            <a:off x="4594414" y="2060020"/>
            <a:ext cx="3604557" cy="360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00CA50-E850-6840-9B05-1CC02A64268E}"/>
              </a:ext>
            </a:extLst>
          </p:cNvPr>
          <p:cNvSpPr txBox="1"/>
          <p:nvPr/>
        </p:nvSpPr>
        <p:spPr>
          <a:xfrm>
            <a:off x="8198969" y="533471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Wi-Fi / Ethernet Interface (on-board)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3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28FF-76C9-904F-A79D-2EDA7234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Level 3: Peripheral Devices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8C34BA-B6C9-D740-ACE7-E1528781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75484" cy="51673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D5C29-F2AE-0647-984B-4CF2F7D71249}"/>
              </a:ext>
            </a:extLst>
          </p:cNvPr>
          <p:cNvCxnSpPr>
            <a:cxnSpLocks/>
          </p:cNvCxnSpPr>
          <p:nvPr/>
        </p:nvCxnSpPr>
        <p:spPr>
          <a:xfrm flipH="1">
            <a:off x="2185147" y="2091765"/>
            <a:ext cx="3548529" cy="6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C7542D-B447-BA4A-A5A8-CDD0D389BE67}"/>
              </a:ext>
            </a:extLst>
          </p:cNvPr>
          <p:cNvSpPr txBox="1"/>
          <p:nvPr/>
        </p:nvSpPr>
        <p:spPr>
          <a:xfrm>
            <a:off x="5733676" y="1765394"/>
            <a:ext cx="26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Power cord and power switch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920D9A-E113-F647-95EA-F687ED020BD5}"/>
              </a:ext>
            </a:extLst>
          </p:cNvPr>
          <p:cNvCxnSpPr>
            <a:cxnSpLocks/>
          </p:cNvCxnSpPr>
          <p:nvPr/>
        </p:nvCxnSpPr>
        <p:spPr>
          <a:xfrm flipH="1">
            <a:off x="2558676" y="2091765"/>
            <a:ext cx="3175000" cy="6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BF89F4-CFBF-A545-8657-1F1D2FEC363C}"/>
              </a:ext>
            </a:extLst>
          </p:cNvPr>
          <p:cNvCxnSpPr>
            <a:cxnSpLocks/>
          </p:cNvCxnSpPr>
          <p:nvPr/>
        </p:nvCxnSpPr>
        <p:spPr>
          <a:xfrm flipH="1">
            <a:off x="2185148" y="3146518"/>
            <a:ext cx="3548528" cy="241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046BE6-4B52-0D42-866F-7D6996F5B2F9}"/>
              </a:ext>
            </a:extLst>
          </p:cNvPr>
          <p:cNvCxnSpPr>
            <a:cxnSpLocks/>
          </p:cNvCxnSpPr>
          <p:nvPr/>
        </p:nvCxnSpPr>
        <p:spPr>
          <a:xfrm flipH="1">
            <a:off x="2775943" y="3146518"/>
            <a:ext cx="2957733" cy="241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0B7E4C-9487-464A-9F2B-25DB8A738357}"/>
              </a:ext>
            </a:extLst>
          </p:cNvPr>
          <p:cNvSpPr txBox="1"/>
          <p:nvPr/>
        </p:nvSpPr>
        <p:spPr>
          <a:xfrm>
            <a:off x="5743761" y="2904938"/>
            <a:ext cx="2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Monitor Interfaces (VGA and DVI)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5EE1DA-316C-794B-91EE-5CC89BB10727}"/>
              </a:ext>
            </a:extLst>
          </p:cNvPr>
          <p:cNvCxnSpPr>
            <a:cxnSpLocks/>
          </p:cNvCxnSpPr>
          <p:nvPr/>
        </p:nvCxnSpPr>
        <p:spPr>
          <a:xfrm flipH="1">
            <a:off x="1905001" y="3952346"/>
            <a:ext cx="3838760" cy="73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B8886A-FC8F-7A4F-B3A1-D0E1E8F9CDD8}"/>
              </a:ext>
            </a:extLst>
          </p:cNvPr>
          <p:cNvCxnSpPr>
            <a:cxnSpLocks/>
          </p:cNvCxnSpPr>
          <p:nvPr/>
        </p:nvCxnSpPr>
        <p:spPr>
          <a:xfrm flipH="1">
            <a:off x="2054416" y="4673383"/>
            <a:ext cx="3726069" cy="1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4D3E374-696A-EB4D-815F-B454B8F15C8F}"/>
              </a:ext>
            </a:extLst>
          </p:cNvPr>
          <p:cNvSpPr txBox="1"/>
          <p:nvPr/>
        </p:nvSpPr>
        <p:spPr>
          <a:xfrm>
            <a:off x="5759822" y="365626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Mouse Interface (USB)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C0F10D-0C27-B94C-B743-DAB4FA0265CB}"/>
              </a:ext>
            </a:extLst>
          </p:cNvPr>
          <p:cNvSpPr txBox="1"/>
          <p:nvPr/>
        </p:nvSpPr>
        <p:spPr>
          <a:xfrm>
            <a:off x="5780485" y="440758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Keyboard Interface  (USB)</a:t>
            </a:r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F0085A2-649E-8F43-83E9-2B99AEBF0736}"/>
              </a:ext>
            </a:extLst>
          </p:cNvPr>
          <p:cNvCxnSpPr>
            <a:cxnSpLocks/>
          </p:cNvCxnSpPr>
          <p:nvPr/>
        </p:nvCxnSpPr>
        <p:spPr>
          <a:xfrm flipH="1" flipV="1">
            <a:off x="1905001" y="4953591"/>
            <a:ext cx="3955116" cy="31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E5BEC52-7523-4B40-BB23-8DAB04517777}"/>
              </a:ext>
            </a:extLst>
          </p:cNvPr>
          <p:cNvCxnSpPr>
            <a:cxnSpLocks/>
          </p:cNvCxnSpPr>
          <p:nvPr/>
        </p:nvCxnSpPr>
        <p:spPr>
          <a:xfrm flipH="1" flipV="1">
            <a:off x="2054416" y="5005463"/>
            <a:ext cx="3805701" cy="260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8AF0A6-3C71-E846-995F-2F9DDD3A49D6}"/>
              </a:ext>
            </a:extLst>
          </p:cNvPr>
          <p:cNvSpPr txBox="1"/>
          <p:nvPr/>
        </p:nvSpPr>
        <p:spPr>
          <a:xfrm>
            <a:off x="5860117" y="50814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USB Ports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5AABD5-0B40-ED4A-AC48-BD834DFF28D2}"/>
              </a:ext>
            </a:extLst>
          </p:cNvPr>
          <p:cNvCxnSpPr>
            <a:cxnSpLocks/>
          </p:cNvCxnSpPr>
          <p:nvPr/>
        </p:nvCxnSpPr>
        <p:spPr>
          <a:xfrm flipH="1" flipV="1">
            <a:off x="1905001" y="5167312"/>
            <a:ext cx="3955117" cy="56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54A4B-9D97-374E-AB4A-044A0DA1838B}"/>
              </a:ext>
            </a:extLst>
          </p:cNvPr>
          <p:cNvCxnSpPr>
            <a:cxnSpLocks/>
          </p:cNvCxnSpPr>
          <p:nvPr/>
        </p:nvCxnSpPr>
        <p:spPr>
          <a:xfrm flipH="1" flipV="1">
            <a:off x="2054418" y="5167313"/>
            <a:ext cx="3805699" cy="5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CCFFBA-53C2-BA45-ADBC-5336A224A452}"/>
              </a:ext>
            </a:extLst>
          </p:cNvPr>
          <p:cNvCxnSpPr>
            <a:cxnSpLocks/>
          </p:cNvCxnSpPr>
          <p:nvPr/>
        </p:nvCxnSpPr>
        <p:spPr>
          <a:xfrm flipH="1" flipV="1">
            <a:off x="2185147" y="5167312"/>
            <a:ext cx="3595338" cy="56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5FAAED-325A-1144-ACF1-515804907F63}"/>
              </a:ext>
            </a:extLst>
          </p:cNvPr>
          <p:cNvCxnSpPr>
            <a:cxnSpLocks/>
          </p:cNvCxnSpPr>
          <p:nvPr/>
        </p:nvCxnSpPr>
        <p:spPr>
          <a:xfrm flipH="1" flipV="1">
            <a:off x="2054416" y="5278115"/>
            <a:ext cx="3726069" cy="44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972E98-9A92-E746-93A3-D3133DAE4F43}"/>
              </a:ext>
            </a:extLst>
          </p:cNvPr>
          <p:cNvCxnSpPr>
            <a:cxnSpLocks/>
          </p:cNvCxnSpPr>
          <p:nvPr/>
        </p:nvCxnSpPr>
        <p:spPr>
          <a:xfrm flipH="1" flipV="1">
            <a:off x="1905000" y="5266087"/>
            <a:ext cx="3964418" cy="46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36D0BA-DFAA-1B4D-93F9-A5BCE32B466B}"/>
              </a:ext>
            </a:extLst>
          </p:cNvPr>
          <p:cNvCxnSpPr>
            <a:cxnSpLocks/>
          </p:cNvCxnSpPr>
          <p:nvPr/>
        </p:nvCxnSpPr>
        <p:spPr>
          <a:xfrm flipH="1" flipV="1">
            <a:off x="2185148" y="5278115"/>
            <a:ext cx="3674968" cy="44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16577D-E5C6-A248-B897-5010F6A76B63}"/>
              </a:ext>
            </a:extLst>
          </p:cNvPr>
          <p:cNvCxnSpPr>
            <a:cxnSpLocks/>
          </p:cNvCxnSpPr>
          <p:nvPr/>
        </p:nvCxnSpPr>
        <p:spPr>
          <a:xfrm flipH="1">
            <a:off x="2185147" y="5739465"/>
            <a:ext cx="3674969" cy="3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5A3D92-2806-1944-8F25-F13D9D4DA876}"/>
              </a:ext>
            </a:extLst>
          </p:cNvPr>
          <p:cNvCxnSpPr>
            <a:cxnSpLocks/>
          </p:cNvCxnSpPr>
          <p:nvPr/>
        </p:nvCxnSpPr>
        <p:spPr>
          <a:xfrm flipH="1">
            <a:off x="2054416" y="5748150"/>
            <a:ext cx="3679260" cy="26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5FC2AD-13F6-2F46-90BE-C5EC979710DD}"/>
              </a:ext>
            </a:extLst>
          </p:cNvPr>
          <p:cNvCxnSpPr>
            <a:cxnSpLocks/>
          </p:cNvCxnSpPr>
          <p:nvPr/>
        </p:nvCxnSpPr>
        <p:spPr>
          <a:xfrm flipH="1">
            <a:off x="2371913" y="5727437"/>
            <a:ext cx="3408572" cy="25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696B9D-55DD-F646-BC36-5DC5B41CD131}"/>
              </a:ext>
            </a:extLst>
          </p:cNvPr>
          <p:cNvCxnSpPr>
            <a:cxnSpLocks/>
          </p:cNvCxnSpPr>
          <p:nvPr/>
        </p:nvCxnSpPr>
        <p:spPr>
          <a:xfrm flipH="1">
            <a:off x="2522690" y="5715408"/>
            <a:ext cx="3337426" cy="27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7C3A4FE-2A21-A94C-87B5-B7406DC0BC7A}"/>
              </a:ext>
            </a:extLst>
          </p:cNvPr>
          <p:cNvCxnSpPr>
            <a:cxnSpLocks/>
          </p:cNvCxnSpPr>
          <p:nvPr/>
        </p:nvCxnSpPr>
        <p:spPr>
          <a:xfrm flipH="1">
            <a:off x="2603245" y="5757210"/>
            <a:ext cx="3279848" cy="22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B1FDAE0-1DD6-9447-BF05-4AF4B8302703}"/>
              </a:ext>
            </a:extLst>
          </p:cNvPr>
          <p:cNvCxnSpPr>
            <a:cxnSpLocks/>
          </p:cNvCxnSpPr>
          <p:nvPr/>
        </p:nvCxnSpPr>
        <p:spPr>
          <a:xfrm flipH="1">
            <a:off x="2714398" y="5715407"/>
            <a:ext cx="3066087" cy="271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26BD76F-B7C2-BA4A-8A60-61284A10BA82}"/>
              </a:ext>
            </a:extLst>
          </p:cNvPr>
          <p:cNvCxnSpPr>
            <a:cxnSpLocks/>
          </p:cNvCxnSpPr>
          <p:nvPr/>
        </p:nvCxnSpPr>
        <p:spPr>
          <a:xfrm flipH="1">
            <a:off x="2988236" y="5736122"/>
            <a:ext cx="2771586" cy="2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076C29A-46EF-5041-BA4F-96ECC320DB0F}"/>
              </a:ext>
            </a:extLst>
          </p:cNvPr>
          <p:cNvCxnSpPr>
            <a:cxnSpLocks/>
          </p:cNvCxnSpPr>
          <p:nvPr/>
        </p:nvCxnSpPr>
        <p:spPr>
          <a:xfrm flipH="1">
            <a:off x="2876172" y="5700174"/>
            <a:ext cx="2904313" cy="3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CA25F57-CDB4-D743-9920-EFF6436701BC}"/>
              </a:ext>
            </a:extLst>
          </p:cNvPr>
          <p:cNvSpPr txBox="1"/>
          <p:nvPr/>
        </p:nvSpPr>
        <p:spPr>
          <a:xfrm>
            <a:off x="5860116" y="545049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Audio Inputs/ Outputs</a:t>
            </a:r>
            <a:endParaRPr lang="en-US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B2C1083-913F-2A46-AA66-51D04F3650A5}"/>
              </a:ext>
            </a:extLst>
          </p:cNvPr>
          <p:cNvCxnSpPr>
            <a:cxnSpLocks/>
          </p:cNvCxnSpPr>
          <p:nvPr/>
        </p:nvCxnSpPr>
        <p:spPr>
          <a:xfrm flipH="1" flipV="1">
            <a:off x="2264778" y="6183933"/>
            <a:ext cx="3595338" cy="17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1B2E293-934B-544C-A59C-6D64B93DA7C5}"/>
              </a:ext>
            </a:extLst>
          </p:cNvPr>
          <p:cNvCxnSpPr>
            <a:cxnSpLocks/>
          </p:cNvCxnSpPr>
          <p:nvPr/>
        </p:nvCxnSpPr>
        <p:spPr>
          <a:xfrm flipH="1" flipV="1">
            <a:off x="2152943" y="4946409"/>
            <a:ext cx="3707172" cy="142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3BCE867-9040-674E-BC68-978DD7B31507}"/>
              </a:ext>
            </a:extLst>
          </p:cNvPr>
          <p:cNvSpPr txBox="1"/>
          <p:nvPr/>
        </p:nvSpPr>
        <p:spPr>
          <a:xfrm>
            <a:off x="5780485" y="6201984"/>
            <a:ext cx="22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/>
              <a:t>Ethernet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77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48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Module A.2 Inside A PC</vt:lpstr>
      <vt:lpstr>Level 1: Components Inside A Tower PC</vt:lpstr>
      <vt:lpstr>Level 1: Components Outside Of A Tower PC</vt:lpstr>
      <vt:lpstr>Level 2: Components Of A Motherboard</vt:lpstr>
      <vt:lpstr>Level 3: Peripheral Devices</vt:lpstr>
    </vt:vector>
  </TitlesOfParts>
  <Company>Peel District School Board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A.2 Inside A PC</dc:title>
  <dc:creator>Karamvir Singh - Louise Arbour SS</dc:creator>
  <cp:lastModifiedBy>jagvirgrewal6@gmail.com</cp:lastModifiedBy>
  <cp:revision>15</cp:revision>
  <dcterms:created xsi:type="dcterms:W3CDTF">2018-10-04T13:19:28Z</dcterms:created>
  <dcterms:modified xsi:type="dcterms:W3CDTF">2018-11-04T04:24:27Z</dcterms:modified>
</cp:coreProperties>
</file>